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81" r:id="rId2"/>
    <p:sldId id="415" r:id="rId3"/>
    <p:sldId id="398" r:id="rId4"/>
    <p:sldId id="416" r:id="rId5"/>
    <p:sldId id="414" r:id="rId6"/>
    <p:sldId id="391" r:id="rId7"/>
    <p:sldId id="407" r:id="rId8"/>
    <p:sldId id="406" r:id="rId9"/>
    <p:sldId id="409" r:id="rId10"/>
    <p:sldId id="410" r:id="rId11"/>
    <p:sldId id="411" r:id="rId12"/>
    <p:sldId id="412" r:id="rId13"/>
    <p:sldId id="413" r:id="rId14"/>
    <p:sldId id="40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30"/>
    <p:restoredTop sz="94640"/>
  </p:normalViewPr>
  <p:slideViewPr>
    <p:cSldViewPr snapToGrid="0">
      <p:cViewPr varScale="1">
        <p:scale>
          <a:sx n="116" d="100"/>
          <a:sy n="116" d="100"/>
        </p:scale>
        <p:origin x="5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51926-0239-3D75-37CE-64769139E3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1B3707-F9DE-FFC5-45C0-91DEF8A77D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87B46-7E1C-2B6D-C022-3C924B85E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7473-F302-A94F-8132-7D4147A4AE03}" type="datetimeFigureOut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E5BC9D-F5E5-68F8-54F4-E26476EC0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301DE-01F3-C315-CDDD-15F8718CD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8D02C-D23B-0549-8190-17FC8EE46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152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05DDB-FE22-F63A-011E-036364821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E71BD6-A2C3-1FEB-7ECC-33C8043BE0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76EA8-5D92-920C-2F02-FCD3114CA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7473-F302-A94F-8132-7D4147A4AE03}" type="datetimeFigureOut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DA150-6545-917D-3F0E-AB52379BC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3F71F-5126-7542-6ABC-37E2F0F56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8D02C-D23B-0549-8190-17FC8EE46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854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AD94B9-4029-DA74-7B45-06BD57E4D7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A9BF4D-C961-53CF-A114-ECAA1CA983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5F446-5275-E18F-B21D-D6AF9B801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7473-F302-A94F-8132-7D4147A4AE03}" type="datetimeFigureOut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40692-3A00-DF34-B711-DA0205989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47C66-F516-DB63-8D16-4C16CBBF2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8D02C-D23B-0549-8190-17FC8EE46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875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1A0F0-383F-8EB2-B767-575AB4D30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286CF-1D14-3865-0142-24918F1DB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34366-8635-17CF-E417-21B7CBCBF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7473-F302-A94F-8132-7D4147A4AE03}" type="datetimeFigureOut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71AB8-66C5-9E7E-FD62-1D8D33079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A5D72-BB9C-CB5C-0390-BF3341C83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8D02C-D23B-0549-8190-17FC8EE46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06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F7CD9-962B-E6E4-C549-47CC17DA3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C34616-7E5A-7839-0F17-601303B6AC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4DF1C-D548-468F-DAFD-1336A6516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7473-F302-A94F-8132-7D4147A4AE03}" type="datetimeFigureOut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7A85F-4C38-0AD4-B8B2-83064F55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5BBE1-0F97-FD75-204E-08BFC8A12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8D02C-D23B-0549-8190-17FC8EE46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84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4004F-A4F2-2AE3-8FC8-FA8B423CC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13230-E96F-5F58-84E5-78C1248710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6F72D6-C118-7AF9-1C19-49370D65F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A2927E-3468-9BAB-23AD-53EB76C6A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7473-F302-A94F-8132-7D4147A4AE03}" type="datetimeFigureOut">
              <a:rPr lang="en-US" smtClean="0"/>
              <a:t>9/14/25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01C132-00CA-7F1E-8F0C-6E7F543D5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019888-2F3F-6CCF-B211-1BFE12AD3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8D02C-D23B-0549-8190-17FC8EE46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996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C7B72-0CB2-2495-A3D2-2EE6A9B9B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49B7BC-15BE-23FE-399F-29A32C66A5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67479C-ECEF-DA1A-289D-F350AC78C4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F92415-4ADC-F603-FD6A-1E4BCA44D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B05248-BB61-887A-AA10-96DEB28E78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6167ED-569B-6C28-0EEA-965D2FEDC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7473-F302-A94F-8132-7D4147A4AE03}" type="datetimeFigureOut">
              <a:rPr lang="en-US" smtClean="0"/>
              <a:t>9/14/25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F472CD-0DED-6564-E789-12467BF45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438551-FC8B-B21B-529C-DE1DBCC69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8D02C-D23B-0549-8190-17FC8EE46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93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C2402-6047-18A1-74B1-C0D6C938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5F9E2D-415A-0F51-1CA3-C383186AA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7473-F302-A94F-8132-7D4147A4AE03}" type="datetimeFigureOut">
              <a:rPr lang="en-US" smtClean="0"/>
              <a:t>9/14/25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105FE6-435C-7B0F-E97E-D9160EB2A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B6D6A0-7A12-EC7D-9CB1-1C71854DA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8D02C-D23B-0549-8190-17FC8EE46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256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2AB457-F92A-94F3-5CF9-A2E3510A1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7473-F302-A94F-8132-7D4147A4AE03}" type="datetimeFigureOut">
              <a:rPr lang="en-US" smtClean="0"/>
              <a:t>9/14/25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7748CB-A29C-F249-BDDF-2F57CA1C9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116CF6-6DEF-E827-D383-2D5D85ED3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8D02C-D23B-0549-8190-17FC8EE46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336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C8B94-5C98-59C2-CE38-ECD543F1F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F9578-3577-5CA7-BCA5-C88FDBBB9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C58069-07D7-5CEC-623C-38415E046E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25FFBE-A67B-FD23-6E12-C2DF9E856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7473-F302-A94F-8132-7D4147A4AE03}" type="datetimeFigureOut">
              <a:rPr lang="en-US" smtClean="0"/>
              <a:t>9/14/25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39A188-A7D4-5AB9-5208-9114F8086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C2F7EB-3FFD-B21A-5DF0-3946A31F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8D02C-D23B-0549-8190-17FC8EE46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9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20BC8-C811-D90B-3BCF-11D53561F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711C3C-099E-34A1-1D83-932C796374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5A55C8-9E53-67CA-7464-ECAABEB3E7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076AF9-E84C-86FF-4474-30214CBEA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7473-F302-A94F-8132-7D4147A4AE03}" type="datetimeFigureOut">
              <a:rPr lang="en-US" smtClean="0"/>
              <a:t>9/14/25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2B70B1-576A-8A0B-CC3A-9FA70090E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160CA1-793A-AA71-BD0C-471AD5CD4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8D02C-D23B-0549-8190-17FC8EE46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04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4A3615-7B5D-AAA3-C352-752C75A73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B81461-3238-73DD-3068-6D6E1BC133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0F455-8C83-A104-2328-527BB63811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A7473-F302-A94F-8132-7D4147A4AE03}" type="datetimeFigureOut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FEFD1A-160B-A967-5A24-0E9A818EAD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927F09-2ED5-69E9-7A09-96E550CA1B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8D02C-D23B-0549-8190-17FC8EE46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17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04EA4B-A024-1A5F-D9B7-14DE89823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FAD6F-E34B-E988-95F6-B9293C0459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2025A9-217D-9DC5-7596-A38DEF0884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3E0B36-C6EC-1799-AADD-58C06A0340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1CFE533-DBFD-C606-C55C-161267C0F58B}"/>
              </a:ext>
            </a:extLst>
          </p:cNvPr>
          <p:cNvSpPr txBox="1"/>
          <p:nvPr/>
        </p:nvSpPr>
        <p:spPr>
          <a:xfrm>
            <a:off x="519628" y="568365"/>
            <a:ext cx="1136381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>
                <a:solidFill>
                  <a:srgbClr val="FF0000"/>
                </a:solidFill>
              </a:rPr>
              <a:t>Iman yang </a:t>
            </a:r>
            <a:r>
              <a:rPr lang="en-US" sz="6600" b="1" dirty="0" err="1">
                <a:solidFill>
                  <a:srgbClr val="FF0000"/>
                </a:solidFill>
              </a:rPr>
              <a:t>melampaui</a:t>
            </a:r>
            <a:r>
              <a:rPr lang="en-US" sz="6600" b="1" dirty="0">
                <a:solidFill>
                  <a:srgbClr val="FF0000"/>
                </a:solidFill>
              </a:rPr>
              <a:t> </a:t>
            </a:r>
            <a:r>
              <a:rPr lang="en-US" sz="6600" b="1" dirty="0" err="1">
                <a:solidFill>
                  <a:srgbClr val="FF0000"/>
                </a:solidFill>
              </a:rPr>
              <a:t>Perasaan</a:t>
            </a:r>
            <a:endParaRPr lang="en-US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066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A43F7C-1C15-AD09-5FB4-C7C9783C6F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F126D-B241-E417-76C9-C32430E16D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7488" y="1122363"/>
            <a:ext cx="10320948" cy="4751964"/>
          </a:xfrm>
        </p:spPr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470504-999A-D147-98D4-9D77134518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71BAA3-57C6-EBA1-6D39-6FB0A0099A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85A3C16-52ED-FEBD-7E0F-410A1722C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8533" y="0"/>
            <a:ext cx="12462933" cy="70104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F0CFDE33-C928-41EF-105A-F9E5308DBBCC}"/>
              </a:ext>
            </a:extLst>
          </p:cNvPr>
          <p:cNvSpPr txBox="1">
            <a:spLocks/>
          </p:cNvSpPr>
          <p:nvPr/>
        </p:nvSpPr>
        <p:spPr>
          <a:xfrm>
            <a:off x="322077" y="1818410"/>
            <a:ext cx="11581712" cy="29094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Semuanya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itu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Kukatakan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kepadamu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supaya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sukacita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-Ku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kamu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sukacitamu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penuh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r>
              <a:rPr lang="en-US" sz="36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ID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Yohanes 15:11 </a:t>
            </a:r>
            <a:r>
              <a:rPr lang="en-US" sz="36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ID" sz="36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179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203C6-A239-D1A7-B0BB-9D4A13F1D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37AC3-5FB6-3BAB-FBF6-CFCD2993D8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7488" y="1122363"/>
            <a:ext cx="10320948" cy="4751964"/>
          </a:xfrm>
        </p:spPr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E78DF6-508C-93D7-9593-4A2FCED8D9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EE10A3-9CDF-0F3C-076A-A542F2412E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F392B52-853A-D160-2689-BF2FD9EEE6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8533" y="0"/>
            <a:ext cx="12462933" cy="70104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20ED4B61-E193-D411-7BC7-7A89334947D8}"/>
              </a:ext>
            </a:extLst>
          </p:cNvPr>
          <p:cNvSpPr txBox="1">
            <a:spLocks/>
          </p:cNvSpPr>
          <p:nvPr/>
        </p:nvSpPr>
        <p:spPr>
          <a:xfrm>
            <a:off x="322077" y="1818410"/>
            <a:ext cx="11581712" cy="29094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kesukaannya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ialah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Taurat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TUHAN, dan yang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merenungkan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Taurat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itu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siang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malam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r>
              <a:rPr lang="en-US" sz="36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ID" sz="36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Mazmur</a:t>
            </a:r>
            <a:r>
              <a:rPr lang="en-ID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1:2) </a:t>
            </a:r>
            <a:r>
              <a:rPr lang="en-US" sz="36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ID" sz="36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067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5E4F7-08A4-AE4B-A1CB-0DBBD41E6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37662-1055-40C5-CE21-09E4C104A9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5189CB-EAFF-FC72-0465-C0FBC737A2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DC440A-718C-B31F-C9EC-8638E927A2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18BC171-9A23-C341-EA89-04D8FDD26B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8533" y="0"/>
            <a:ext cx="12462933" cy="70104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B559E82C-0932-64C4-4EE5-00486ACF1DD5}"/>
              </a:ext>
            </a:extLst>
          </p:cNvPr>
          <p:cNvSpPr txBox="1">
            <a:spLocks/>
          </p:cNvSpPr>
          <p:nvPr/>
        </p:nvSpPr>
        <p:spPr>
          <a:xfrm>
            <a:off x="275422" y="1600200"/>
            <a:ext cx="11369407" cy="365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4800" b="1" u="sng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PILIHAN</a:t>
            </a:r>
            <a:r>
              <a:rPr lang="en-US" sz="4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</a:t>
            </a:r>
          </a:p>
          <a:p>
            <a:endParaRPr lang="en-US" sz="4800" b="1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buFontTx/>
              <a:buChar char="-"/>
            </a:pP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Apakah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kita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pribadi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firman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Tuhan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setiap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hari</a:t>
            </a:r>
            <a:r>
              <a:rPr lang="en-US" sz="4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48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endParaRPr lang="en-US" sz="4800" b="1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buFontTx/>
              <a:buChar char="-"/>
            </a:pPr>
            <a:endParaRPr lang="en-US" sz="4800" b="1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4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48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4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4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firman</a:t>
            </a:r>
            <a:r>
              <a:rPr lang="en-US" sz="4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Tuhan </a:t>
            </a:r>
            <a:r>
              <a:rPr lang="en-US" sz="48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setiap</a:t>
            </a:r>
            <a:r>
              <a:rPr lang="en-US" sz="4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hari</a:t>
            </a:r>
            <a:endParaRPr lang="en-US" sz="48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0365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1B0E3C-7708-53BE-66B7-8C1079DA3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5E409-246E-0CC6-00D2-80B91596DA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9A5C09-65A5-D45A-4072-A9C3BD69D5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A88600-F18B-64B2-33EB-67FBD8882B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325918A-328C-F311-83FC-1464D96FF6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8533" y="0"/>
            <a:ext cx="12462933" cy="70104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F749A295-1800-7806-133A-6D6F13F794DC}"/>
              </a:ext>
            </a:extLst>
          </p:cNvPr>
          <p:cNvSpPr txBox="1">
            <a:spLocks/>
          </p:cNvSpPr>
          <p:nvPr/>
        </p:nvSpPr>
        <p:spPr>
          <a:xfrm>
            <a:off x="990370" y="1684321"/>
            <a:ext cx="10057023" cy="31432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“Jadi,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timbul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pendengaran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dan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pendengaran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oleh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firman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Kristus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r>
              <a:rPr lang="en-US" sz="4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(Roma 10:17)</a:t>
            </a:r>
            <a:endParaRPr lang="en-ID" sz="48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138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F48FE5-D4C5-F0B6-9EF9-1EC368C8E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D3BE1-16C9-A542-EECB-D158703B26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EAB9B5-A134-D9EE-932A-01CA995312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790B6B-360C-3ED5-F64C-F9C3730ACD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30BA7F91-3889-311A-4149-A8BAE82D8F68}"/>
              </a:ext>
            </a:extLst>
          </p:cNvPr>
          <p:cNvSpPr txBox="1">
            <a:spLocks/>
          </p:cNvSpPr>
          <p:nvPr/>
        </p:nvSpPr>
        <p:spPr>
          <a:xfrm>
            <a:off x="3336963" y="79872"/>
            <a:ext cx="5972289" cy="152032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7200" b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2.739 UUPGs</a:t>
            </a:r>
            <a:endParaRPr lang="en-ID" sz="7200" b="1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39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FBF85A-CF90-1C50-7707-6675306F6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D3EB4-50B7-E92A-AA06-0A4621D92A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CBFF39-99C1-AC76-5599-A2B081E718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9857BB-9CC1-F7F1-4F55-D5FF8736F5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2953F3E-2692-B85D-027A-CBEAB46CFB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71" y="4763"/>
            <a:ext cx="12462933" cy="70104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E908E778-7A4D-D1D7-6634-A34D18ED3A40}"/>
              </a:ext>
            </a:extLst>
          </p:cNvPr>
          <p:cNvSpPr txBox="1">
            <a:spLocks/>
          </p:cNvSpPr>
          <p:nvPr/>
        </p:nvSpPr>
        <p:spPr>
          <a:xfrm>
            <a:off x="422313" y="1764689"/>
            <a:ext cx="11347374" cy="25453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Yohanes Sandi</a:t>
            </a:r>
          </a:p>
          <a:p>
            <a:r>
              <a:rPr lang="en-US" sz="4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Yesika Tiara</a:t>
            </a:r>
          </a:p>
        </p:txBody>
      </p:sp>
    </p:spTree>
    <p:extLst>
      <p:ext uri="{BB962C8B-B14F-4D97-AF65-F5344CB8AC3E}">
        <p14:creationId xmlns:p14="http://schemas.microsoft.com/office/powerpoint/2010/main" val="136166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38C4C6-79BA-1082-DC2A-4D97D96A2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04512-2DDF-E51B-5FD1-9DBCF39AAA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03245D-9A77-FC06-6A9A-BE6E81DC33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D64230-5A5D-C6CF-012F-63DEC5082D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1ACEBAC-EF06-F84B-9184-4434CC5614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71" y="4763"/>
            <a:ext cx="12462933" cy="70104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BB34133C-A14B-1EDA-7367-D30B3D0D9E94}"/>
              </a:ext>
            </a:extLst>
          </p:cNvPr>
          <p:cNvSpPr txBox="1">
            <a:spLocks/>
          </p:cNvSpPr>
          <p:nvPr/>
        </p:nvSpPr>
        <p:spPr>
          <a:xfrm>
            <a:off x="422313" y="936434"/>
            <a:ext cx="11347374" cy="521097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MUSA</a:t>
            </a:r>
          </a:p>
          <a:p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iman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ia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telah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meninggalkan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Mesir dan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takut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murka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raja.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Ia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bertahan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seperti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ia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melihat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apa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kelihatan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’”(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Ibrani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11:26)</a:t>
            </a:r>
            <a:endParaRPr lang="en-US" sz="32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4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DANIEL</a:t>
            </a:r>
          </a:p>
          <a:p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“Jika Allah kami yang kami puja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sanggup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melepaskan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kami,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IA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melepaskan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kami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perapian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menyala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-nyala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itu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dan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tanganmu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Raja;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seandainya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hendaklah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tuanku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mengetahui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raja,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bahwa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kami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memuja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dewa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tuanku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dan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menyembah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patung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emas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tuanku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dirikan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itu</a:t>
            </a: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.”(Daniel 3:17-18)</a:t>
            </a:r>
          </a:p>
        </p:txBody>
      </p:sp>
    </p:spTree>
    <p:extLst>
      <p:ext uri="{BB962C8B-B14F-4D97-AF65-F5344CB8AC3E}">
        <p14:creationId xmlns:p14="http://schemas.microsoft.com/office/powerpoint/2010/main" val="3248614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87ED3-AC58-122E-1318-D7D8819D6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DA182-76B0-DA2F-1411-FDCE033180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0240B3-2C93-0DBF-C92D-0ADFE2CA43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D672D1-B7A1-3078-10F1-9A356F25B6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BCE4712-FF51-41D6-FAD1-73DADA7DAC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71" y="4763"/>
            <a:ext cx="12462933" cy="70104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48AE7E31-DBE2-E5EF-B099-25681CAAC7EE}"/>
              </a:ext>
            </a:extLst>
          </p:cNvPr>
          <p:cNvSpPr txBox="1">
            <a:spLocks/>
          </p:cNvSpPr>
          <p:nvPr/>
        </p:nvSpPr>
        <p:spPr>
          <a:xfrm>
            <a:off x="422313" y="1764689"/>
            <a:ext cx="11347374" cy="25453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PETRUS</a:t>
            </a:r>
          </a:p>
          <a:p>
            <a:r>
              <a:rPr lang="en-US" sz="4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PAULUS</a:t>
            </a:r>
          </a:p>
          <a:p>
            <a:r>
              <a:rPr lang="en-US" sz="48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Pahlawan-Pahlawan</a:t>
            </a:r>
            <a:r>
              <a:rPr lang="en-US" sz="4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Iman </a:t>
            </a:r>
          </a:p>
        </p:txBody>
      </p:sp>
    </p:spTree>
    <p:extLst>
      <p:ext uri="{BB962C8B-B14F-4D97-AF65-F5344CB8AC3E}">
        <p14:creationId xmlns:p14="http://schemas.microsoft.com/office/powerpoint/2010/main" val="1182045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BC9A25-51E7-CBA1-5546-057A8C850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CEA2C-31D0-8C10-68A6-FBF2FDA6D7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B1C4E4-9127-ACBA-4F8E-ABC32EC6B0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D4255A-785F-2A43-B81F-D7B3BF9CD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01F91A4-90EB-FD56-DD02-071BDD4465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8533" y="0"/>
            <a:ext cx="12462933" cy="70104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B22F0B12-CBBC-D6AB-44BE-C8AC5D187090}"/>
              </a:ext>
            </a:extLst>
          </p:cNvPr>
          <p:cNvSpPr txBox="1">
            <a:spLocks/>
          </p:cNvSpPr>
          <p:nvPr/>
        </p:nvSpPr>
        <p:spPr>
          <a:xfrm>
            <a:off x="990370" y="1684321"/>
            <a:ext cx="10057023" cy="31432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“Jadi,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timbul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pendengaran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dan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pendengaran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oleh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firman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Kristus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r>
              <a:rPr lang="en-US" sz="4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(Roma 10:17)</a:t>
            </a:r>
            <a:endParaRPr lang="en-ID" sz="48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034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44271-A907-6ACB-EF68-F5F62D41B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E695E-D586-5C4C-8F34-3E4876C579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92125B-4031-D1D9-0E72-580B384A8E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DB9CA6-AADD-D007-6BB0-EC20B549DC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7043243-7198-C53F-7A73-E49F593511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8533" y="0"/>
            <a:ext cx="12462933" cy="7010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E33F79D1-E449-7D76-9B9B-DBFD8252E6D7}"/>
              </a:ext>
            </a:extLst>
          </p:cNvPr>
          <p:cNvSpPr txBox="1">
            <a:spLocks/>
          </p:cNvSpPr>
          <p:nvPr/>
        </p:nvSpPr>
        <p:spPr>
          <a:xfrm>
            <a:off x="402771" y="936171"/>
            <a:ext cx="11506200" cy="495299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b="1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b="1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000" b="1" kern="100" dirty="0">
              <a:solidFill>
                <a:srgbClr val="FFAB3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b="1" u="sng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n-US" b="1" u="sng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orang-orang  yang </a:t>
            </a:r>
            <a:r>
              <a:rPr lang="en-US" b="1" u="sng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b="1" u="sng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u="sng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percaya</a:t>
            </a:r>
            <a:r>
              <a:rPr lang="en-US" b="1" u="sng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yang </a:t>
            </a:r>
            <a:r>
              <a:rPr lang="en-US" b="1" u="sng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pikirannya</a:t>
            </a:r>
            <a:r>
              <a:rPr lang="en-US" b="1" u="sng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u="sng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telah</a:t>
            </a:r>
            <a:r>
              <a:rPr lang="en-US" b="1" u="sng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u="sng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dibutakan</a:t>
            </a:r>
            <a:r>
              <a:rPr lang="en-US" b="1" u="sng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oleh </a:t>
            </a:r>
            <a:r>
              <a:rPr lang="en-US" b="1" u="sng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ilah</a:t>
            </a:r>
            <a:r>
              <a:rPr lang="en-US" b="1" u="sng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zaman </a:t>
            </a:r>
            <a:r>
              <a:rPr lang="en-US" b="1" u="sng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b="1" u="sng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b="1" u="sng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b="1" u="sng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u="sng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mereka</a:t>
            </a:r>
            <a:r>
              <a:rPr lang="en-US" b="1" u="sng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u="sng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b="1" u="sng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u="sng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melihat</a:t>
            </a:r>
            <a:r>
              <a:rPr lang="en-US" b="1" u="sng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u="sng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cahaya</a:t>
            </a:r>
            <a:r>
              <a:rPr lang="en-US" b="1" u="sng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u="sng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b="1" u="sng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njil</a:t>
            </a:r>
            <a:r>
              <a:rPr lang="en-US" b="1" u="sng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u="sng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tentang</a:t>
            </a:r>
            <a:r>
              <a:rPr lang="en-US" b="1" u="sng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u="sng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kemuliaan</a:t>
            </a:r>
            <a:r>
              <a:rPr lang="en-US" b="1" u="sng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u="sng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Kristus</a:t>
            </a:r>
            <a:r>
              <a:rPr lang="en-US" b="1" u="sng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yang </a:t>
            </a:r>
            <a:r>
              <a:rPr lang="en-US" b="1" u="sng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b="1" u="sng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Gambaran Allah</a:t>
            </a:r>
            <a:r>
              <a:rPr lang="en-US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endParaRPr lang="en-US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(2 </a:t>
            </a:r>
            <a:r>
              <a:rPr lang="en-US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Korintus</a:t>
            </a:r>
            <a:r>
              <a:rPr lang="en-US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4:4))</a:t>
            </a:r>
          </a:p>
          <a:p>
            <a:endParaRPr lang="en-ID" sz="2800" b="1" kern="100" dirty="0">
              <a:solidFill>
                <a:schemeClr val="accent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ID" sz="32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4400" b="1" dirty="0">
              <a:solidFill>
                <a:srgbClr val="FFAB3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402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E4509-1465-AE70-9F05-DC4042BDE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5D390-6FCA-EBC7-AE58-B1EA4DB117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6C1A0E-C393-C4BC-B145-8850057CB7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552966-6BCF-F796-0813-4105E58399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EA641E9-F6DB-CE55-ED8B-8E558D881A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8533" y="0"/>
            <a:ext cx="12462933" cy="70104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37C37E14-77CB-EA1A-391C-774AC3947830}"/>
              </a:ext>
            </a:extLst>
          </p:cNvPr>
          <p:cNvSpPr txBox="1">
            <a:spLocks/>
          </p:cNvSpPr>
          <p:nvPr/>
        </p:nvSpPr>
        <p:spPr>
          <a:xfrm>
            <a:off x="506776" y="1311008"/>
            <a:ext cx="10661803" cy="36686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D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Firman</a:t>
            </a:r>
            <a:r>
              <a:rPr lang="en-ID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Tuhan </a:t>
            </a:r>
            <a:r>
              <a:rPr lang="en-ID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ID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tempat</a:t>
            </a:r>
            <a:r>
              <a:rPr lang="en-ID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mana </a:t>
            </a:r>
            <a:r>
              <a:rPr lang="en-ID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sukacita</a:t>
            </a:r>
            <a:r>
              <a:rPr lang="en-ID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sukacita</a:t>
            </a:r>
            <a:r>
              <a:rPr lang="en-ID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iman</a:t>
            </a:r>
            <a:r>
              <a:rPr lang="en-ID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dikobarkan</a:t>
            </a:r>
            <a:r>
              <a:rPr lang="en-ID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dipelihara</a:t>
            </a:r>
            <a:r>
              <a:rPr lang="en-ID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diberi</a:t>
            </a:r>
            <a:r>
              <a:rPr lang="en-ID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energi</a:t>
            </a:r>
            <a:r>
              <a:rPr lang="en-ID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dimampukan</a:t>
            </a:r>
            <a:r>
              <a:rPr lang="en-ID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diperbarui</a:t>
            </a:r>
            <a:r>
              <a:rPr lang="en-ID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yang </a:t>
            </a:r>
            <a:r>
              <a:rPr lang="en-ID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ID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terjadi</a:t>
            </a:r>
            <a:r>
              <a:rPr lang="en-ID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ID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diri</a:t>
            </a:r>
            <a:r>
              <a:rPr lang="en-ID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saya</a:t>
            </a:r>
            <a:r>
              <a:rPr lang="en-ID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setiap</a:t>
            </a:r>
            <a:r>
              <a:rPr lang="en-ID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hari</a:t>
            </a:r>
            <a:r>
              <a:rPr lang="en-ID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ID" sz="48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469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D0A01-A50D-A456-4BF2-02B61A7834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13520-8B40-0EBA-9483-B2632F78C5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79A3C9-D87D-E569-61EC-83CF18F5D1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932FE3-E8C5-0533-4D7D-11D04DED9F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BBCAC14-16D8-9E8D-B2B0-58E1AA8043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8533" y="0"/>
            <a:ext cx="12462933" cy="70104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29A7E7E8-C064-1662-859A-5DA9E9B4FD6F}"/>
              </a:ext>
            </a:extLst>
          </p:cNvPr>
          <p:cNvSpPr txBox="1">
            <a:spLocks/>
          </p:cNvSpPr>
          <p:nvPr/>
        </p:nvSpPr>
        <p:spPr>
          <a:xfrm>
            <a:off x="1067488" y="1600200"/>
            <a:ext cx="10057023" cy="365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Taurat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TUHAN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itu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sempurna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menyegarkan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jiwa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peraturan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TUHAN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itu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teguh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hikmat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kepada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orang  yan</a:t>
            </a:r>
            <a:r>
              <a:rPr lang="en-US" sz="4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 </a:t>
            </a:r>
            <a:r>
              <a:rPr lang="en-US" sz="48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tak</a:t>
            </a:r>
            <a:r>
              <a:rPr lang="en-US" sz="4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berpengalaman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r>
              <a:rPr lang="en-US" sz="4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48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Mazmur</a:t>
            </a:r>
            <a:r>
              <a:rPr lang="en-US" sz="4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19:8)</a:t>
            </a:r>
            <a:endParaRPr lang="en-ID" sz="48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993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86CF1-50E0-8F66-FB72-48A8DE058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93F87-9742-37CC-1FE0-715090FE10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7488" y="1122363"/>
            <a:ext cx="10320948" cy="4751964"/>
          </a:xfrm>
        </p:spPr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79FB50-1854-C8EE-B341-85CBA35300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548ED7-EEFA-1D8F-7DA1-4C17CE236A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118BD98-89C2-AA07-D654-F7EC2BA30A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8533" y="0"/>
            <a:ext cx="12462933" cy="70104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3783031-9570-4591-4BDC-4B3507554BDA}"/>
              </a:ext>
            </a:extLst>
          </p:cNvPr>
          <p:cNvSpPr txBox="1">
            <a:spLocks/>
          </p:cNvSpPr>
          <p:nvPr/>
        </p:nvSpPr>
        <p:spPr>
          <a:xfrm>
            <a:off x="263924" y="1122363"/>
            <a:ext cx="11581712" cy="48489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Apabila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aku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bertemu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perkataan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perkataan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-Mu,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aku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menikmatinya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firman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-Mu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itu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kegirangan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bagiku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dan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kesukaan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atasku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TUHAN, Allah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semesta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alam</a:t>
            </a:r>
            <a:r>
              <a:rPr lang="en-US" sz="4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r>
              <a:rPr lang="en-US" sz="4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ID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Yeremia 15:16 </a:t>
            </a:r>
            <a:r>
              <a:rPr lang="en-US" sz="4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ID" sz="48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132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339</Words>
  <Application>Microsoft Macintosh PowerPoint</Application>
  <PresentationFormat>Widescreen</PresentationFormat>
  <Paragraphs>54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</vt:lpstr>
      <vt:lpstr>2</vt:lpstr>
      <vt:lpstr>2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sima sima</dc:creator>
  <cp:lastModifiedBy>sima sima</cp:lastModifiedBy>
  <cp:revision>29</cp:revision>
  <dcterms:created xsi:type="dcterms:W3CDTF">2024-12-20T21:48:38Z</dcterms:created>
  <dcterms:modified xsi:type="dcterms:W3CDTF">2025-09-14T02:38:29Z</dcterms:modified>
</cp:coreProperties>
</file>